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8849889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7129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6134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5807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3256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396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9541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08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7597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3137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164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4710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9790478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13423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7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98084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0783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53278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9280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42905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90879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52989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2091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900502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5" name="Google Shape;95;p13"/>
          <p:cNvSpPr txBox="1">
            <a:spLocks noGrp="1"/>
          </p:cNvSpPr>
          <p:nvPr>
            <p:ph type="ftr" sz="quarte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smtClean="0">
                <a:solidFill>
                  <a:srgbClr val="2F5496"/>
                </a:solidFill>
              </a:rPr>
              <a:t>SANJAY KUMAR S</a:t>
            </a:r>
            <a:r>
              <a:rPr lang="en-US" sz="2000" b="1" dirty="0" smtClean="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a:t>
            </a:r>
            <a:r>
              <a:rPr lang="en-US" sz="2000" b="1" dirty="0">
                <a:solidFill>
                  <a:srgbClr val="2F5496"/>
                </a:solidFill>
                <a:latin typeface="Arial"/>
                <a:ea typeface="Arial"/>
                <a:cs typeface="Arial"/>
                <a:sym typeface="Arial"/>
              </a:rPr>
              <a:t> – </a:t>
            </a:r>
            <a:r>
              <a:rPr lang="en-US" sz="2000" b="1" dirty="0" smtClean="0">
                <a:solidFill>
                  <a:srgbClr val="2F5496"/>
                </a:solidFill>
                <a:latin typeface="Arial"/>
                <a:ea typeface="Arial"/>
                <a:cs typeface="Arial"/>
                <a:sym typeface="Arial"/>
              </a:rPr>
              <a:t>AU810021114073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sz="quarte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sz="quarte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dirty="0"/>
              <a:t>https://github.com/sanjayau06/Sanjay-kumar-S-S</a:t>
            </a:r>
            <a:endParaRPr dirty="0"/>
          </a:p>
        </p:txBody>
      </p:sp>
      <p:sp>
        <p:nvSpPr>
          <p:cNvPr id="130" name="Google Shape;130;p18"/>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Sanjay-kumar-S-S_Sanjay kumar S.S_au810021114073.ipynb at main · sanjayau06_Sanjay-kumar-S-S - Google Chrome 2024-04-17 16-04-0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8581731" cy="459033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sz="quarte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LENOVO</dc:creator>
  <cp:lastModifiedBy>LENOVO</cp:lastModifiedBy>
  <cp:revision>5</cp:revision>
  <dcterms:modified xsi:type="dcterms:W3CDTF">2024-04-17T10:50:25Z</dcterms:modified>
</cp:coreProperties>
</file>